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10477500" cx="18288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ExtraBold"/>
      <p:bold r:id="rId31"/>
      <p:boldItalic r:id="rId32"/>
    </p:embeddedFont>
    <p:embeddedFont>
      <p:font typeface="Raleway Black"/>
      <p:bold r:id="rId33"/>
      <p:boldItalic r:id="rId34"/>
    </p:embeddedFont>
    <p:embeddedFont>
      <p:font typeface="Raleway Medium"/>
      <p:regular r:id="rId35"/>
      <p:bold r:id="rId36"/>
      <p:italic r:id="rId37"/>
      <p:boldItalic r:id="rId38"/>
    </p:embeddedFont>
    <p:embeddedFont>
      <p:font typeface="Open Sans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ExtraBold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ExtraBold-bold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RalewayBlack-bold.fntdata"/><Relationship Id="rId10" Type="http://schemas.openxmlformats.org/officeDocument/2006/relationships/slide" Target="slides/slide6.xml"/><Relationship Id="rId32" Type="http://schemas.openxmlformats.org/officeDocument/2006/relationships/font" Target="fonts/RalewayExtraBold-boldItalic.fntdata"/><Relationship Id="rId13" Type="http://schemas.openxmlformats.org/officeDocument/2006/relationships/slide" Target="slides/slide9.xml"/><Relationship Id="rId35" Type="http://schemas.openxmlformats.org/officeDocument/2006/relationships/font" Target="fonts/RalewayMedium-regular.fntdata"/><Relationship Id="rId12" Type="http://schemas.openxmlformats.org/officeDocument/2006/relationships/slide" Target="slides/slide8.xml"/><Relationship Id="rId34" Type="http://schemas.openxmlformats.org/officeDocument/2006/relationships/font" Target="fonts/RalewayBlack-boldItalic.fntdata"/><Relationship Id="rId15" Type="http://schemas.openxmlformats.org/officeDocument/2006/relationships/slide" Target="slides/slide11.xml"/><Relationship Id="rId37" Type="http://schemas.openxmlformats.org/officeDocument/2006/relationships/font" Target="fonts/RalewayMedium-italic.fntdata"/><Relationship Id="rId14" Type="http://schemas.openxmlformats.org/officeDocument/2006/relationships/slide" Target="slides/slide10.xml"/><Relationship Id="rId36" Type="http://schemas.openxmlformats.org/officeDocument/2006/relationships/font" Target="fonts/RalewayMedium-bold.fntdata"/><Relationship Id="rId17" Type="http://schemas.openxmlformats.org/officeDocument/2006/relationships/slide" Target="slides/slide13.xml"/><Relationship Id="rId39" Type="http://schemas.openxmlformats.org/officeDocument/2006/relationships/font" Target="fonts/OpenSansExtraBold-bold.fntdata"/><Relationship Id="rId16" Type="http://schemas.openxmlformats.org/officeDocument/2006/relationships/slide" Target="slides/slide12.xml"/><Relationship Id="rId38" Type="http://schemas.openxmlformats.org/officeDocument/2006/relationships/font" Target="fonts/Raleway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199ca538f_0_41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199ca538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b65398499_0_72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b653984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b65398499_0_11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b6539849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b65398499_0_153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b6539849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b65398499_0_172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b6539849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b65398499_0_181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b6539849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c1eefb4f8_0_8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c1eefb4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c1eefb4f8_0_14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c1eefb4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c1eefb4f8_0_3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c1eefb4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c1eefb4f8_0_2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c1eefb4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b7c684c41_0_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b7c684c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b65398499_0_11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b653984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b7c684c41_0_16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b7c684c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b65398499_0_9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b653984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7c684c41_0_22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7c684c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b65398499_0_138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b6539849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b65398499_0_145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b6539849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b65398499_0_0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b653984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b65398499_0_39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b653984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b65398499_0_77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b653984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b65398499_0_22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b653984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65398499_0_27:notes"/>
          <p:cNvSpPr/>
          <p:nvPr>
            <p:ph idx="2" type="sldImg"/>
          </p:nvPr>
        </p:nvSpPr>
        <p:spPr>
          <a:xfrm>
            <a:off x="436722" y="685800"/>
            <a:ext cx="5985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653984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 amt="49000"/>
          </a:blip>
          <a:srcRect b="813" l="0" r="0" t="0"/>
          <a:stretch/>
        </p:blipFill>
        <p:spPr>
          <a:xfrm flipH="1">
            <a:off x="0" y="0"/>
            <a:ext cx="18288004" cy="104665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1191550" y="8650725"/>
            <a:ext cx="15904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0" lIns="950" spcFirstLastPara="1" rIns="950" wrap="square" tIns="9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600"/>
              <a:buFont typeface="Raleway ExtraBold"/>
              <a:buNone/>
              <a:defRPr sz="3600">
                <a:solidFill>
                  <a:srgbClr val="E0004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type="title"/>
          </p:nvPr>
        </p:nvSpPr>
        <p:spPr>
          <a:xfrm>
            <a:off x="1191550" y="4324350"/>
            <a:ext cx="15904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50" y="1187050"/>
            <a:ext cx="2923249" cy="7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 amt="14000"/>
          </a:blip>
          <a:srcRect b="5603" l="0" r="0" t="8456"/>
          <a:stretch/>
        </p:blipFill>
        <p:spPr>
          <a:xfrm>
            <a:off x="0" y="0"/>
            <a:ext cx="18288001" cy="10477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1191550" y="3238950"/>
            <a:ext cx="15904800" cy="39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Font typeface="Open Sans ExtraBold"/>
              <a:buChar char="●"/>
              <a:defRPr sz="24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○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■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●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○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■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●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○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900"/>
              <a:buFont typeface="Open Sans ExtraBold"/>
              <a:buChar char="■"/>
              <a:defRPr sz="249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0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b="5293" l="0" r="0" t="8765"/>
          <a:stretch/>
        </p:blipFill>
        <p:spPr>
          <a:xfrm>
            <a:off x="0" y="0"/>
            <a:ext cx="18288000" cy="10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>
            <p:ph type="title"/>
          </p:nvPr>
        </p:nvSpPr>
        <p:spPr>
          <a:xfrm>
            <a:off x="1191550" y="3684300"/>
            <a:ext cx="159048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aleway Black"/>
              <a:buNone/>
              <a:defRPr sz="96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90" name="Google Shape;90;p12"/>
          <p:cNvSpPr/>
          <p:nvPr/>
        </p:nvSpPr>
        <p:spPr>
          <a:xfrm rot="5400000">
            <a:off x="9098250" y="7867951"/>
            <a:ext cx="91500" cy="2743200"/>
          </a:xfrm>
          <a:prstGeom prst="rect">
            <a:avLst/>
          </a:prstGeom>
          <a:solidFill>
            <a:srgbClr val="E0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text and title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Raleway Black"/>
              <a:buNone/>
              <a:defRPr sz="5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943325" y="5668700"/>
            <a:ext cx="6663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2" type="title"/>
          </p:nvPr>
        </p:nvSpPr>
        <p:spPr>
          <a:xfrm>
            <a:off x="1943325" y="4423975"/>
            <a:ext cx="6663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10432750" y="5668700"/>
            <a:ext cx="6663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title"/>
          </p:nvPr>
        </p:nvSpPr>
        <p:spPr>
          <a:xfrm>
            <a:off x="10432750" y="4423975"/>
            <a:ext cx="6663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97" name="Google Shape;97;p13"/>
          <p:cNvSpPr/>
          <p:nvPr/>
        </p:nvSpPr>
        <p:spPr>
          <a:xfrm>
            <a:off x="9650203" y="4378460"/>
            <a:ext cx="92100" cy="4904400"/>
          </a:xfrm>
          <a:prstGeom prst="rect">
            <a:avLst/>
          </a:prstGeom>
          <a:solidFill>
            <a:srgbClr val="E0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191553" y="4378460"/>
            <a:ext cx="92100" cy="4904400"/>
          </a:xfrm>
          <a:prstGeom prst="rect">
            <a:avLst/>
          </a:prstGeom>
          <a:solidFill>
            <a:srgbClr val="E0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">
  <p:cSld name="CUSTOM_1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Raleway Black"/>
              <a:buNone/>
              <a:defRPr sz="5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4 items">
  <p:cSld name="CUSTOM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880325" y="1187050"/>
            <a:ext cx="1109700" cy="110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880325" y="5493300"/>
            <a:ext cx="1109700" cy="110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1189308" y="1187050"/>
            <a:ext cx="67425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1170300" y="2296750"/>
            <a:ext cx="67425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06" name="Google Shape;106;p15"/>
          <p:cNvSpPr/>
          <p:nvPr/>
        </p:nvSpPr>
        <p:spPr>
          <a:xfrm>
            <a:off x="10039675" y="1187050"/>
            <a:ext cx="1109700" cy="110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10039675" y="5493300"/>
            <a:ext cx="1109700" cy="1109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idx="2" type="title"/>
          </p:nvPr>
        </p:nvSpPr>
        <p:spPr>
          <a:xfrm>
            <a:off x="1189308" y="5493300"/>
            <a:ext cx="67425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3" type="body"/>
          </p:nvPr>
        </p:nvSpPr>
        <p:spPr>
          <a:xfrm>
            <a:off x="1170300" y="6603000"/>
            <a:ext cx="67425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4" type="title"/>
          </p:nvPr>
        </p:nvSpPr>
        <p:spPr>
          <a:xfrm>
            <a:off x="10353908" y="1187050"/>
            <a:ext cx="67425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5" type="body"/>
          </p:nvPr>
        </p:nvSpPr>
        <p:spPr>
          <a:xfrm>
            <a:off x="10334900" y="2296750"/>
            <a:ext cx="67425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6" type="title"/>
          </p:nvPr>
        </p:nvSpPr>
        <p:spPr>
          <a:xfrm>
            <a:off x="10353908" y="5493300"/>
            <a:ext cx="67425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7" type="body"/>
          </p:nvPr>
        </p:nvSpPr>
        <p:spPr>
          <a:xfrm>
            <a:off x="10334900" y="6603000"/>
            <a:ext cx="67425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3885375"/>
            <a:ext cx="8607026" cy="65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 rotWithShape="1">
          <a:blip r:embed="rId2">
            <a:alphaModFix amt="15000"/>
          </a:blip>
          <a:srcRect b="14104" l="0" r="0" t="0"/>
          <a:stretch/>
        </p:blipFill>
        <p:spPr>
          <a:xfrm>
            <a:off x="0" y="0"/>
            <a:ext cx="18288001" cy="104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 flipH="1">
            <a:off x="9680976" y="2506050"/>
            <a:ext cx="8607024" cy="79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1" y="2842775"/>
            <a:ext cx="7210875" cy="76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7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2">
            <a:alphaModFix amt="70000"/>
          </a:blip>
          <a:srcRect b="19549" l="6393" r="0" t="0"/>
          <a:stretch/>
        </p:blipFill>
        <p:spPr>
          <a:xfrm>
            <a:off x="0" y="0"/>
            <a:ext cx="18287998" cy="104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19000"/>
          </a:blip>
          <a:srcRect b="3884" l="0" r="0" t="10183"/>
          <a:stretch/>
        </p:blipFill>
        <p:spPr>
          <a:xfrm>
            <a:off x="0" y="0"/>
            <a:ext cx="18288002" cy="104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191550" y="7352300"/>
            <a:ext cx="16459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50" lIns="950" spcFirstLastPara="1" rIns="950" wrap="square" tIns="9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Font typeface="Raleway ExtraBold"/>
              <a:buNone/>
              <a:defRPr sz="4800">
                <a:solidFill>
                  <a:srgbClr val="666666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191550" y="4276700"/>
            <a:ext cx="164592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Raleway Black"/>
              <a:buNone/>
              <a:defRPr sz="8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50" y="1187050"/>
            <a:ext cx="2923249" cy="7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/>
          </a:blip>
          <a:srcRect b="9369" l="553" r="553" t="4667"/>
          <a:stretch/>
        </p:blipFill>
        <p:spPr>
          <a:xfrm>
            <a:off x="0" y="0"/>
            <a:ext cx="18287999" cy="104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1458" t="606"/>
          <a:stretch/>
        </p:blipFill>
        <p:spPr>
          <a:xfrm>
            <a:off x="0" y="0"/>
            <a:ext cx="18287998" cy="104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dark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 b="8716" l="0" r="0" t="6075"/>
          <a:stretch/>
        </p:blipFill>
        <p:spPr>
          <a:xfrm>
            <a:off x="0" y="0"/>
            <a:ext cx="18444359" cy="1047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3" cy="1029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1191550" y="3684300"/>
            <a:ext cx="16459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 Black"/>
              <a:buNone/>
              <a:defRPr sz="9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50" y="1187050"/>
            <a:ext cx="2923249" cy="7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 rot="5400000">
            <a:off x="2517400" y="7867951"/>
            <a:ext cx="91500" cy="2743200"/>
          </a:xfrm>
          <a:prstGeom prst="rect">
            <a:avLst/>
          </a:prstGeom>
          <a:solidFill>
            <a:srgbClr val="E0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Raleway Black"/>
              <a:buNone/>
              <a:defRPr sz="5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16944916" y="9499145"/>
            <a:ext cx="1097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Raleway Black"/>
              <a:buNone/>
              <a:defRPr sz="5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1191550" y="5116400"/>
            <a:ext cx="4510800" cy="4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title"/>
          </p:nvPr>
        </p:nvSpPr>
        <p:spPr>
          <a:xfrm>
            <a:off x="1191550" y="3871675"/>
            <a:ext cx="451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3" type="body"/>
          </p:nvPr>
        </p:nvSpPr>
        <p:spPr>
          <a:xfrm>
            <a:off x="6888550" y="5116400"/>
            <a:ext cx="4510800" cy="4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4" type="title"/>
          </p:nvPr>
        </p:nvSpPr>
        <p:spPr>
          <a:xfrm>
            <a:off x="6888550" y="3871675"/>
            <a:ext cx="451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5" type="body"/>
          </p:nvPr>
        </p:nvSpPr>
        <p:spPr>
          <a:xfrm>
            <a:off x="12585550" y="5116400"/>
            <a:ext cx="4510800" cy="4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6" type="title"/>
          </p:nvPr>
        </p:nvSpPr>
        <p:spPr>
          <a:xfrm>
            <a:off x="12585550" y="3871675"/>
            <a:ext cx="451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-21275"/>
            <a:ext cx="5542800" cy="10498800"/>
          </a:xfrm>
          <a:prstGeom prst="rect">
            <a:avLst/>
          </a:prstGeom>
          <a:solidFill>
            <a:srgbClr val="0076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hasCustomPrompt="1" type="title"/>
          </p:nvPr>
        </p:nvSpPr>
        <p:spPr>
          <a:xfrm>
            <a:off x="2538300" y="1178700"/>
            <a:ext cx="30045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7"/>
          <p:cNvSpPr txBox="1"/>
          <p:nvPr>
            <p:ph hasCustomPrompt="1" idx="2" type="title"/>
          </p:nvPr>
        </p:nvSpPr>
        <p:spPr>
          <a:xfrm>
            <a:off x="2538300" y="3420017"/>
            <a:ext cx="30045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7"/>
          <p:cNvSpPr txBox="1"/>
          <p:nvPr>
            <p:ph hasCustomPrompt="1" idx="3" type="title"/>
          </p:nvPr>
        </p:nvSpPr>
        <p:spPr>
          <a:xfrm>
            <a:off x="2538300" y="5661333"/>
            <a:ext cx="30045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7"/>
          <p:cNvSpPr txBox="1"/>
          <p:nvPr>
            <p:ph hasCustomPrompt="1" idx="4" type="title"/>
          </p:nvPr>
        </p:nvSpPr>
        <p:spPr>
          <a:xfrm>
            <a:off x="2538300" y="7902650"/>
            <a:ext cx="30045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●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○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Open Sans ExtraBold"/>
              <a:buChar char="■"/>
              <a:defRPr sz="84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7"/>
          <p:cNvSpPr txBox="1"/>
          <p:nvPr>
            <p:ph idx="5" type="title"/>
          </p:nvPr>
        </p:nvSpPr>
        <p:spPr>
          <a:xfrm>
            <a:off x="6229600" y="1187050"/>
            <a:ext cx="10866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6" type="title"/>
          </p:nvPr>
        </p:nvSpPr>
        <p:spPr>
          <a:xfrm>
            <a:off x="6229600" y="1819150"/>
            <a:ext cx="10866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7" type="title"/>
          </p:nvPr>
        </p:nvSpPr>
        <p:spPr>
          <a:xfrm>
            <a:off x="6229600" y="3428375"/>
            <a:ext cx="10866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8" type="title"/>
          </p:nvPr>
        </p:nvSpPr>
        <p:spPr>
          <a:xfrm>
            <a:off x="6229600" y="4060475"/>
            <a:ext cx="10866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9" type="title"/>
          </p:nvPr>
        </p:nvSpPr>
        <p:spPr>
          <a:xfrm>
            <a:off x="6229600" y="5669675"/>
            <a:ext cx="10866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3" type="title"/>
          </p:nvPr>
        </p:nvSpPr>
        <p:spPr>
          <a:xfrm>
            <a:off x="6229600" y="6301775"/>
            <a:ext cx="10866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4" type="title"/>
          </p:nvPr>
        </p:nvSpPr>
        <p:spPr>
          <a:xfrm>
            <a:off x="6229600" y="7910975"/>
            <a:ext cx="10866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5" type="title"/>
          </p:nvPr>
        </p:nvSpPr>
        <p:spPr>
          <a:xfrm>
            <a:off x="6229600" y="8543075"/>
            <a:ext cx="10866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list 4 items">
  <p:cSld name="ONE_COLUMN_TEXT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hasCustomPrompt="1" type="title"/>
          </p:nvPr>
        </p:nvSpPr>
        <p:spPr>
          <a:xfrm>
            <a:off x="1191550" y="1187050"/>
            <a:ext cx="87162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8"/>
          <p:cNvSpPr txBox="1"/>
          <p:nvPr>
            <p:ph idx="2" type="title"/>
          </p:nvPr>
        </p:nvSpPr>
        <p:spPr>
          <a:xfrm>
            <a:off x="2914450" y="3198850"/>
            <a:ext cx="52704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title"/>
          </p:nvPr>
        </p:nvSpPr>
        <p:spPr>
          <a:xfrm>
            <a:off x="2914450" y="4308396"/>
            <a:ext cx="5270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hasCustomPrompt="1" idx="4" type="title"/>
          </p:nvPr>
        </p:nvSpPr>
        <p:spPr>
          <a:xfrm>
            <a:off x="8380200" y="1187050"/>
            <a:ext cx="87162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8"/>
          <p:cNvSpPr txBox="1"/>
          <p:nvPr>
            <p:ph idx="5" type="title"/>
          </p:nvPr>
        </p:nvSpPr>
        <p:spPr>
          <a:xfrm>
            <a:off x="10103100" y="3198850"/>
            <a:ext cx="52704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6" type="title"/>
          </p:nvPr>
        </p:nvSpPr>
        <p:spPr>
          <a:xfrm>
            <a:off x="10103100" y="4308396"/>
            <a:ext cx="5270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hasCustomPrompt="1" idx="7" type="title"/>
          </p:nvPr>
        </p:nvSpPr>
        <p:spPr>
          <a:xfrm>
            <a:off x="1191550" y="5470650"/>
            <a:ext cx="87162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8"/>
          <p:cNvSpPr txBox="1"/>
          <p:nvPr>
            <p:ph idx="8" type="title"/>
          </p:nvPr>
        </p:nvSpPr>
        <p:spPr>
          <a:xfrm>
            <a:off x="2914450" y="7482450"/>
            <a:ext cx="52704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9" type="title"/>
          </p:nvPr>
        </p:nvSpPr>
        <p:spPr>
          <a:xfrm>
            <a:off x="2914450" y="8591996"/>
            <a:ext cx="5270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hasCustomPrompt="1" idx="13" type="title"/>
          </p:nvPr>
        </p:nvSpPr>
        <p:spPr>
          <a:xfrm>
            <a:off x="8380200" y="5470650"/>
            <a:ext cx="87162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●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○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Font typeface="Open Sans ExtraBold"/>
              <a:buChar char="■"/>
              <a:defRPr sz="16000">
                <a:solidFill>
                  <a:srgbClr val="D9D9D9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8"/>
          <p:cNvSpPr txBox="1"/>
          <p:nvPr>
            <p:ph idx="14" type="title"/>
          </p:nvPr>
        </p:nvSpPr>
        <p:spPr>
          <a:xfrm>
            <a:off x="10103100" y="7482450"/>
            <a:ext cx="52704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 sz="3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5" type="title"/>
          </p:nvPr>
        </p:nvSpPr>
        <p:spPr>
          <a:xfrm>
            <a:off x="10103100" y="8591996"/>
            <a:ext cx="5270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list 6 items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hasCustomPrompt="1" type="title"/>
          </p:nvPr>
        </p:nvSpPr>
        <p:spPr>
          <a:xfrm>
            <a:off x="1191575" y="1187050"/>
            <a:ext cx="451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1191575" y="3317650"/>
            <a:ext cx="45108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hasCustomPrompt="1" idx="2" type="title"/>
          </p:nvPr>
        </p:nvSpPr>
        <p:spPr>
          <a:xfrm>
            <a:off x="12585625" y="1187050"/>
            <a:ext cx="451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12585625" y="3317650"/>
            <a:ext cx="45108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hasCustomPrompt="1" idx="4" type="title"/>
          </p:nvPr>
        </p:nvSpPr>
        <p:spPr>
          <a:xfrm>
            <a:off x="6888600" y="1187050"/>
            <a:ext cx="451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9"/>
          <p:cNvSpPr txBox="1"/>
          <p:nvPr>
            <p:ph idx="5" type="body"/>
          </p:nvPr>
        </p:nvSpPr>
        <p:spPr>
          <a:xfrm>
            <a:off x="6888600" y="3317650"/>
            <a:ext cx="45108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6" type="title"/>
          </p:nvPr>
        </p:nvSpPr>
        <p:spPr>
          <a:xfrm>
            <a:off x="1191575" y="2574850"/>
            <a:ext cx="451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7" type="title"/>
          </p:nvPr>
        </p:nvSpPr>
        <p:spPr>
          <a:xfrm>
            <a:off x="6888600" y="2574850"/>
            <a:ext cx="451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8" type="title"/>
          </p:nvPr>
        </p:nvSpPr>
        <p:spPr>
          <a:xfrm>
            <a:off x="12585625" y="2574850"/>
            <a:ext cx="451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hasCustomPrompt="1" idx="9" type="title"/>
          </p:nvPr>
        </p:nvSpPr>
        <p:spPr>
          <a:xfrm>
            <a:off x="1191575" y="5486700"/>
            <a:ext cx="451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9"/>
          <p:cNvSpPr txBox="1"/>
          <p:nvPr>
            <p:ph idx="13" type="body"/>
          </p:nvPr>
        </p:nvSpPr>
        <p:spPr>
          <a:xfrm>
            <a:off x="1191575" y="7617300"/>
            <a:ext cx="45108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hasCustomPrompt="1" idx="14" type="title"/>
          </p:nvPr>
        </p:nvSpPr>
        <p:spPr>
          <a:xfrm>
            <a:off x="12585625" y="5486700"/>
            <a:ext cx="451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9"/>
          <p:cNvSpPr txBox="1"/>
          <p:nvPr>
            <p:ph idx="15" type="body"/>
          </p:nvPr>
        </p:nvSpPr>
        <p:spPr>
          <a:xfrm>
            <a:off x="12585625" y="7617300"/>
            <a:ext cx="45108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hasCustomPrompt="1" idx="16" type="title"/>
          </p:nvPr>
        </p:nvSpPr>
        <p:spPr>
          <a:xfrm>
            <a:off x="6888600" y="5486700"/>
            <a:ext cx="451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●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○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7672"/>
              </a:buClr>
              <a:buSzPts val="8400"/>
              <a:buFont typeface="Open Sans ExtraBold"/>
              <a:buChar char="■"/>
              <a:defRPr sz="8400">
                <a:solidFill>
                  <a:srgbClr val="00767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9"/>
          <p:cNvSpPr txBox="1"/>
          <p:nvPr>
            <p:ph idx="17" type="body"/>
          </p:nvPr>
        </p:nvSpPr>
        <p:spPr>
          <a:xfrm>
            <a:off x="6888600" y="7617300"/>
            <a:ext cx="45108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●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○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Medium"/>
              <a:buChar char="■"/>
              <a:defRPr sz="18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8" type="title"/>
          </p:nvPr>
        </p:nvSpPr>
        <p:spPr>
          <a:xfrm>
            <a:off x="1191575" y="6874500"/>
            <a:ext cx="451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9" type="title"/>
          </p:nvPr>
        </p:nvSpPr>
        <p:spPr>
          <a:xfrm>
            <a:off x="6888600" y="6874500"/>
            <a:ext cx="451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20" type="title"/>
          </p:nvPr>
        </p:nvSpPr>
        <p:spPr>
          <a:xfrm>
            <a:off x="12585625" y="6874500"/>
            <a:ext cx="451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ExtraBold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background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 amt="40000"/>
          </a:blip>
          <a:srcRect b="5587" l="0" r="0" t="9233"/>
          <a:stretch/>
        </p:blipFill>
        <p:spPr>
          <a:xfrm>
            <a:off x="0" y="-250"/>
            <a:ext cx="18288001" cy="104775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6944916" y="9499145"/>
            <a:ext cx="1097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0" spcFirstLastPara="1" rIns="0" wrap="square" tIns="19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Raleway Black"/>
              <a:buNone/>
              <a:defRPr sz="5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Black"/>
              <a:buNone/>
              <a:defRPr sz="4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1191550" y="2798000"/>
            <a:ext cx="15947400" cy="6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●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○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aleway Medium"/>
              <a:buChar char="■"/>
              <a:defRPr sz="30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48">
          <p15:clr>
            <a:srgbClr val="EA4335"/>
          </p15:clr>
        </p15:guide>
        <p15:guide id="2" pos="751">
          <p15:clr>
            <a:srgbClr val="EA4335"/>
          </p15:clr>
        </p15:guide>
        <p15:guide id="3" pos="10769">
          <p15:clr>
            <a:srgbClr val="EA4335"/>
          </p15:clr>
        </p15:guide>
        <p15:guide id="4" orient="horz" pos="58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-gGLSxmw3jo&amp;list=PLmqFxxywkatRQsM9u0p-6-vvzlJgnVwKE&amp;ab_channel=SergeyNemchinskiy" TargetMode="External"/><Relationship Id="rId4" Type="http://schemas.openxmlformats.org/officeDocument/2006/relationships/hyperlink" Target="https://learn.javascript.ru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Class_diagram#:~:text=The%20class%20diagram%20is%20the,be%20used%20for%20data%20modeling.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1191550" y="8650725"/>
            <a:ext cx="15904800" cy="640200"/>
          </a:xfrm>
          <a:prstGeom prst="rect">
            <a:avLst/>
          </a:prstGeom>
        </p:spPr>
        <p:txBody>
          <a:bodyPr anchorCtr="0" anchor="ctr" bIns="950" lIns="950" spcFirstLastPara="1" rIns="950" wrap="square" tIns="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ExtraBold"/>
                <a:ea typeface="Open Sans ExtraBold"/>
                <a:cs typeface="Open Sans ExtraBold"/>
                <a:sym typeface="Open Sans ExtraBold"/>
              </a:rPr>
              <a:t>2020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1191550" y="3819175"/>
            <a:ext cx="15904800" cy="28392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 Programming (OOP)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Inheritance is a mechanism in which one class (child) acquires the property of another class (parent)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Inheritance is a way to prevent code duplications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B8B2"/>
                </a:highlight>
              </a:rPr>
              <a:t>Rules  of thumb</a:t>
            </a:r>
            <a:endParaRPr>
              <a:highlight>
                <a:srgbClr val="00B8B2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Char char="■"/>
            </a:pPr>
            <a:r>
              <a:rPr lang="en">
                <a:solidFill>
                  <a:schemeClr val="dk1"/>
                </a:solidFill>
              </a:rPr>
              <a:t>Build inheritance tree bottom to top</a:t>
            </a:r>
            <a:endParaRPr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Char char="■"/>
            </a:pPr>
            <a:r>
              <a:rPr lang="en">
                <a:solidFill>
                  <a:schemeClr val="dk1"/>
                </a:solidFill>
              </a:rPr>
              <a:t>Use "is-a-type-of" condition</a:t>
            </a:r>
            <a:endParaRPr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Char char="■"/>
            </a:pPr>
            <a:r>
              <a:rPr lang="en">
                <a:solidFill>
                  <a:schemeClr val="dk1"/>
                </a:solidFill>
              </a:rPr>
              <a:t>Do not abuse 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with JavaScript Classes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763" y="2858688"/>
            <a:ext cx="5270475" cy="63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Prototypes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In JavaScript, objects have a special hidden property [[Prototype]], that is either null or references another object. That object is called “a prototype”: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The prototype is only used for reading not for writing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50" y="5214975"/>
            <a:ext cx="42672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Prototypes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Char char="■"/>
            </a:pPr>
            <a:r>
              <a:rPr lang="en">
                <a:solidFill>
                  <a:schemeClr val="dk1"/>
                </a:solidFill>
              </a:rPr>
              <a:t>__proto__ is a historical getter/setter for [[Prototype]]</a:t>
            </a:r>
            <a:endParaRPr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E0004D"/>
              </a:buClr>
              <a:buSzPts val="3000"/>
              <a:buChar char="■"/>
            </a:pPr>
            <a:r>
              <a:rPr lang="en">
                <a:solidFill>
                  <a:schemeClr val="dk1"/>
                </a:solidFill>
              </a:rPr>
              <a:t>modern JavaScript suggests</a:t>
            </a:r>
            <a:endParaRPr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">
                <a:solidFill>
                  <a:schemeClr val="dk1"/>
                </a:solidFill>
              </a:rPr>
              <a:t>Object.getPrototypeOf</a:t>
            </a:r>
            <a:endParaRPr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">
                <a:solidFill>
                  <a:schemeClr val="dk1"/>
                </a:solidFill>
              </a:rPr>
              <a:t>Object.setPrototypeOf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975" y="4133875"/>
            <a:ext cx="7435374" cy="50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F.prototype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F.prototype is an object, then the new operator uses it to set </a:t>
            </a:r>
            <a:r>
              <a:rPr i="1" lang="en"/>
              <a:t>[[Prototype]]</a:t>
            </a:r>
            <a:r>
              <a:rPr lang="en"/>
              <a:t> for the new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463" y="3669600"/>
            <a:ext cx="8209074" cy="55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F.prototype &amp; Inheritance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38" y="2798000"/>
            <a:ext cx="7649724" cy="648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Prototypes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716" y="2830950"/>
            <a:ext cx="12214471" cy="64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Instanceof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i="1" lang="en"/>
              <a:t>instanceof</a:t>
            </a:r>
            <a:r>
              <a:rPr lang="en"/>
              <a:t> operator allows to check whether an object belongs to a certain class. It also takes inheritance into account.</a:t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850" y="4156575"/>
            <a:ext cx="6643651" cy="51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1191550" y="2798000"/>
            <a:ext cx="93912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Polymorphism is when calling code can be agnostic as to whether an object belongs to a parent class or one of its descendants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Behaviour depends on concrete </a:t>
            </a:r>
            <a:r>
              <a:rPr lang="en">
                <a:solidFill>
                  <a:schemeClr val="dk1"/>
                </a:solidFill>
              </a:rPr>
              <a:t>descendant</a:t>
            </a:r>
            <a:r>
              <a:rPr lang="en"/>
              <a:t> type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100" y="2211375"/>
            <a:ext cx="5236250" cy="788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Members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1191550" y="2798000"/>
            <a:ext cx="9300900" cy="6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assign methods  and properties to the class function, not to its "prototype". Such methods are called static.</a:t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9471" y="2284450"/>
            <a:ext cx="5906929" cy="70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Paradigms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Programming Paradigm  - is a style of programming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Imperative programming tells us how to do it, while Declarative programming tells us what we want to happen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Imperative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Procedural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Object Oriented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Declarative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Functional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Reactive</a:t>
            </a:r>
            <a:endParaRPr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❏"/>
            </a:pPr>
            <a:r>
              <a:rPr lang="en"/>
              <a:t>….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0" y="4554775"/>
            <a:ext cx="6519950" cy="4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Part Inheritance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2798000"/>
            <a:ext cx="10972800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OOP basics lecture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https://learn.javascript.ru/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Imagine that you are going to work on Smart Home Management System, your </a:t>
            </a:r>
            <a:r>
              <a:rPr lang="en" sz="2600"/>
              <a:t>goal</a:t>
            </a:r>
            <a:r>
              <a:rPr lang="en" sz="2600"/>
              <a:t> is to show the first-iteration demo to the client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TODOs: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■"/>
            </a:pPr>
            <a:r>
              <a:rPr lang="en" sz="2600"/>
              <a:t>Perform decomposition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What real-world items the system will consist of? 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Build a </a:t>
            </a:r>
            <a:r>
              <a:rPr lang="en" sz="2600" u="sng">
                <a:solidFill>
                  <a:schemeClr val="hlink"/>
                </a:solidFill>
                <a:hlinkClick r:id="rId3"/>
              </a:rPr>
              <a:t>class-diagram</a:t>
            </a:r>
            <a:r>
              <a:rPr lang="en" sz="2600"/>
              <a:t> to represent relations between classes </a:t>
            </a:r>
            <a:r>
              <a:rPr lang="en" sz="2600">
                <a:solidFill>
                  <a:schemeClr val="dk1"/>
                </a:solidFill>
              </a:rPr>
              <a:t>(suggestion)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■"/>
            </a:pPr>
            <a:r>
              <a:rPr lang="en" sz="2600"/>
              <a:t>Implement a solution that must include examples of: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Inheritance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Encapsulation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Polymorphism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Static properties utilization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■"/>
            </a:pPr>
            <a:r>
              <a:rPr lang="en" sz="2600"/>
              <a:t>Create demo.js script to show what the system is able to do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Style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Works well for simple general purpose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Extensibility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Maintainability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Reusability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625" y="4388975"/>
            <a:ext cx="6408725" cy="48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Style. Real-project example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363" y="2798000"/>
            <a:ext cx="9183282" cy="64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 OOP have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Fields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State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Behaviour </a:t>
            </a:r>
            <a:br>
              <a:rPr lang="en"/>
            </a:b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325" y="4676000"/>
            <a:ext cx="92773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C</a:t>
            </a:r>
            <a:r>
              <a:rPr lang="en"/>
              <a:t>lass is an extensible program-code-template for creating objects, providing initial values for state and implementations of behavior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Objects are </a:t>
            </a:r>
            <a:r>
              <a:rPr lang="en"/>
              <a:t>instantiated</a:t>
            </a:r>
            <a:r>
              <a:rPr lang="en"/>
              <a:t> with the help of </a:t>
            </a:r>
            <a:r>
              <a:rPr b="1" i="1" lang="en"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en"/>
              <a:t> operator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50" y="4730850"/>
            <a:ext cx="8344899" cy="45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Function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Name should start with capital letter by convention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825" y="4092275"/>
            <a:ext cx="9312049" cy="40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Principles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1191550" y="2798000"/>
            <a:ext cx="159048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Encapsulation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Inheritance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Polymorphism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1191550" y="1187050"/>
            <a:ext cx="15904800" cy="1097400"/>
          </a:xfrm>
          <a:prstGeom prst="rect">
            <a:avLst/>
          </a:prstGeom>
        </p:spPr>
        <p:txBody>
          <a:bodyPr anchorCtr="0" anchor="ctr" bIns="192000" lIns="0" spcFirstLastPara="1" rIns="0" wrap="square" tIns="19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1191550" y="2798000"/>
            <a:ext cx="9293400" cy="6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I</a:t>
            </a:r>
            <a:r>
              <a:rPr lang="en"/>
              <a:t>nternal object state should be protected from changes, </a:t>
            </a:r>
            <a:r>
              <a:rPr lang="en"/>
              <a:t>all</a:t>
            </a:r>
            <a:r>
              <a:rPr lang="en"/>
              <a:t> changes should be done only through object </a:t>
            </a:r>
            <a:r>
              <a:rPr lang="en"/>
              <a:t>methods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"/>
              <a:t>Module, package, entire system can also be treated as Object in OOP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4846" y="2798000"/>
            <a:ext cx="6611503" cy="64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